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1" r:id="rId5"/>
    <p:sldId id="260" r:id="rId6"/>
    <p:sldId id="259" r:id="rId7"/>
    <p:sldId id="258" r:id="rId8"/>
    <p:sldId id="262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698BCD-FC52-5BB1-0E08-5061C74DC6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685DF48-C322-2911-07CE-74501C084E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580687-6EA9-1DB1-5B4C-42DA97913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D3EB-6058-4F28-9ED0-E50758D8FF99}" type="datetimeFigureOut">
              <a:rPr lang="es-CO" smtClean="0"/>
              <a:t>22/03/2026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2F659B-47E4-8F93-24E8-D666E2BFE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F5A7C8-9555-69E5-E83D-94E23484A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78AA-2208-4701-82BC-48D61DB30E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448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EEA45E-3178-5836-7863-211AA9C55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28B3E08-70AB-B0B2-7B9F-9B373BC35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58052A-39CF-374A-58C2-4BDD1C4AE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D3EB-6058-4F28-9ED0-E50758D8FF99}" type="datetimeFigureOut">
              <a:rPr lang="es-CO" smtClean="0"/>
              <a:t>22/03/2026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D7424D-7A30-7D18-49A3-4A7FB7144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1DF7B8-D261-36E9-4259-5E06E45F2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78AA-2208-4701-82BC-48D61DB30E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51681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C8593DF-0487-DBB0-8FA4-25BEB53926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7E7B5D8-1940-1B31-6962-13D8361EF8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D15DE9-4713-C4A9-2B46-899BB923E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D3EB-6058-4F28-9ED0-E50758D8FF99}" type="datetimeFigureOut">
              <a:rPr lang="es-CO" smtClean="0"/>
              <a:t>22/03/2026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A3424E-6C9D-6056-E38E-BD3EE22DF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82B36C-EED1-F396-6B87-661BBA35F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78AA-2208-4701-82BC-48D61DB30E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78377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E93DFA-D2FA-252B-CE45-A6EE81294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FD4BB4-AC77-217B-83AC-E873A7D05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77CD82-94C9-2722-6824-B15D9AB7E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D3EB-6058-4F28-9ED0-E50758D8FF99}" type="datetimeFigureOut">
              <a:rPr lang="es-CO" smtClean="0"/>
              <a:t>22/03/2026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521A56-5527-1A71-6CB2-B414DC161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20CE6C-F4FB-4D1E-729A-27324C876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78AA-2208-4701-82BC-48D61DB30E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8429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FC83CA-3796-E9D5-8DC1-874B38453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654641E-7FBB-7E43-5A5A-8E73C6DEB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B60316-CA8C-35D8-9FDA-47C168D5A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D3EB-6058-4F28-9ED0-E50758D8FF99}" type="datetimeFigureOut">
              <a:rPr lang="es-CO" smtClean="0"/>
              <a:t>22/03/2026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9112FC-BD23-5500-1CDB-49C43F6BC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79A323-8E66-0043-E3DB-F74D3ADE1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78AA-2208-4701-82BC-48D61DB30E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42804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7233C9-0CB2-69BA-6BE4-D1B07D9A1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161E69-7B9A-EDFC-E353-7EE8FB02C2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79FD2C-E0E5-3FF3-4328-52980F3543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CD1DCE1-C6A0-B812-B3F3-05EAE5EF5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D3EB-6058-4F28-9ED0-E50758D8FF99}" type="datetimeFigureOut">
              <a:rPr lang="es-CO" smtClean="0"/>
              <a:t>22/03/2026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EBD805A-2AC8-5DF8-1B89-10EB2EF95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68A672A-D943-3584-BE6B-AC01EBBB6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78AA-2208-4701-82BC-48D61DB30E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5667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E2E621-D125-91C9-81E4-0032B9ED7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D85F05-4726-8CF3-DEFE-517D0C199A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90F4FF6-B7BF-74A1-2FAD-4FA026F891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4E8AD8D-4CDD-E6E4-8A9F-666823AC54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EF2327E-1C7D-50EB-EC96-7CAEBA1A07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C5F66C1-A200-6ACB-2D8B-1464533E2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D3EB-6058-4F28-9ED0-E50758D8FF99}" type="datetimeFigureOut">
              <a:rPr lang="es-CO" smtClean="0"/>
              <a:t>22/03/2026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48D950D-B548-840B-4698-1E2A06D64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655DDE8-D483-CE5E-1200-FC0F70553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78AA-2208-4701-82BC-48D61DB30E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3055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723AD0-0884-F6B8-22B3-B9612599D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ABC9CA-BAF5-4286-5A1F-0A619FD5C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D3EB-6058-4F28-9ED0-E50758D8FF99}" type="datetimeFigureOut">
              <a:rPr lang="es-CO" smtClean="0"/>
              <a:t>22/03/2026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F48CC59-8D34-3A7D-E84A-642B8D7BA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6732515-D22E-17D1-1495-5CF4FDE56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78AA-2208-4701-82BC-48D61DB30E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38104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40AB415-CDB2-DA8C-455F-BA644167C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D3EB-6058-4F28-9ED0-E50758D8FF99}" type="datetimeFigureOut">
              <a:rPr lang="es-CO" smtClean="0"/>
              <a:t>22/03/2026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503E160-5CD9-9F1A-BF13-B996338AD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11FFAF3-B17E-AF5D-25C1-4C439AFBC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78AA-2208-4701-82BC-48D61DB30E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8761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10F28C-7F0C-35E6-2E06-20CCE61EB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D5A3078-1E3B-A74F-3BEA-FCD6AD525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C0EF081-061F-F337-BA9D-B11331FA9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18979D6-CD2B-F662-F6B5-0DA295CE8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D3EB-6058-4F28-9ED0-E50758D8FF99}" type="datetimeFigureOut">
              <a:rPr lang="es-CO" smtClean="0"/>
              <a:t>22/03/2026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66E3AA6-DDEC-36BF-EA0E-DCF39CB05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0BBBCB3-820D-7F3A-2BDE-B3E2D173A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78AA-2208-4701-82BC-48D61DB30E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63615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166EF4-74EC-80F5-5A06-765E36527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3B344B1-BC5E-695E-83F9-8F32675C1D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7DF85C0-1089-FF4C-5D79-0767ECD6CC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FE5BCAA-6AC8-5104-1DFB-95AFB6FEA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7D3EB-6058-4F28-9ED0-E50758D8FF99}" type="datetimeFigureOut">
              <a:rPr lang="es-CO" smtClean="0"/>
              <a:t>22/03/2026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D83174F-4D9C-7923-2B03-199359AA3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CD4A05A-8391-86A8-4B3A-F7FE93909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78AA-2208-4701-82BC-48D61DB30E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54161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434AC06-A22C-F256-42C1-A162860E7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4575D2B-970F-AEC7-648F-78C8BA3C72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4B572F-5E16-F845-E766-FDA1644435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57D3EB-6058-4F28-9ED0-E50758D8FF99}" type="datetimeFigureOut">
              <a:rPr lang="es-CO" smtClean="0"/>
              <a:t>22/03/2026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F62CD2-CBFF-7142-2310-CC92B40D9F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3DC3E0-6595-1842-F6A1-AA54CF2D77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B178AA-2208-4701-82BC-48D61DB30E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51151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ssiabogados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88FCE3-50E4-23D8-C34C-65F93B3238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0" y="1998210"/>
            <a:ext cx="9144000" cy="2387600"/>
          </a:xfrm>
        </p:spPr>
        <p:txBody>
          <a:bodyPr/>
          <a:lstStyle/>
          <a:p>
            <a:r>
              <a:rPr lang="es-CO" dirty="0"/>
              <a:t>Pruebas para demostrar la filiación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9016589-AB2B-F658-053A-60959CFC66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34542" y="4734152"/>
            <a:ext cx="9144000" cy="1655762"/>
          </a:xfrm>
        </p:spPr>
        <p:txBody>
          <a:bodyPr>
            <a:normAutofit/>
          </a:bodyPr>
          <a:lstStyle/>
          <a:p>
            <a:r>
              <a:rPr lang="es-CO" sz="4400" dirty="0"/>
              <a:t>Ciudadanía Italia</a:t>
            </a:r>
          </a:p>
          <a:p>
            <a:r>
              <a:rPr lang="es-CO" sz="4400" dirty="0"/>
              <a:t> via  </a:t>
            </a:r>
            <a:r>
              <a:rPr lang="es-CO" sz="4400" b="1" dirty="0"/>
              <a:t>ius </a:t>
            </a:r>
            <a:r>
              <a:rPr lang="es-CO" sz="4400" b="1" dirty="0" err="1"/>
              <a:t>sanguinis</a:t>
            </a:r>
            <a:endParaRPr lang="es-CO" sz="4400" b="1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2ED704C-421B-90AF-583D-361D625508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219" y="366482"/>
            <a:ext cx="8007123" cy="2451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222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668C3B-B66E-4BF0-0725-FEB35F5D9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829" y="1258206"/>
            <a:ext cx="10515600" cy="1325563"/>
          </a:xfrm>
        </p:spPr>
        <p:txBody>
          <a:bodyPr/>
          <a:lstStyle/>
          <a:p>
            <a:r>
              <a:rPr lang="es-CO" dirty="0"/>
              <a:t>Porque es importante esta información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6E17C5-5A52-AF0B-0C2F-DC63D986C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0968"/>
            <a:ext cx="10515600" cy="1516289"/>
          </a:xfrm>
        </p:spPr>
        <p:txBody>
          <a:bodyPr>
            <a:normAutofit lnSpcReduction="10000"/>
          </a:bodyPr>
          <a:lstStyle/>
          <a:p>
            <a:r>
              <a:rPr lang="es-CO" dirty="0"/>
              <a:t>Los consulados y comunes niegan la ciudadanía por considerar que solo se puede demostrar la filiación por medio de actas y registros civiles donde se reconozca por el ascendiente italiano al su hijo.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A3467A6C-3ED6-AFE8-DD80-4E48DBE523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1359" y="0"/>
            <a:ext cx="4850267" cy="1485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686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F56776-B7F9-1B46-F71D-08593CE93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5F38954A-9C98-DAC9-49EA-0A9911B04162}"/>
              </a:ext>
            </a:extLst>
          </p:cNvPr>
          <p:cNvSpPr txBox="1">
            <a:spLocks/>
          </p:cNvSpPr>
          <p:nvPr/>
        </p:nvSpPr>
        <p:spPr>
          <a:xfrm>
            <a:off x="611979" y="33119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Antecedente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491683A-0F1E-4445-5B4C-06F5B58974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15" y="1221815"/>
            <a:ext cx="8926285" cy="2032923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12D2E45B-252C-6984-AA42-22EB060013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1359" y="0"/>
            <a:ext cx="4850267" cy="1485020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C81C77BE-DED1-9DA6-06BF-4B9AEBAB39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6135" y="3254738"/>
            <a:ext cx="6645216" cy="3482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331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0D9C2C-C4A2-07BE-2FD9-2B2C60A41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Sentencia de unificación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F3AD8CA-0A11-2AD8-646F-66CE6EF1B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7479" y="2055813"/>
            <a:ext cx="7254521" cy="4268443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8289CCF1-2579-4ECF-CE53-BEC43F913E3D}"/>
              </a:ext>
            </a:extLst>
          </p:cNvPr>
          <p:cNvSpPr txBox="1"/>
          <p:nvPr/>
        </p:nvSpPr>
        <p:spPr>
          <a:xfrm>
            <a:off x="5061857" y="1732647"/>
            <a:ext cx="6204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Resumen: </a:t>
            </a:r>
            <a:r>
              <a:rPr lang="es-CO" dirty="0"/>
              <a:t>hay libertad probatoria para demostrar la filiación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ACC1F94-2332-0E18-D8BD-B565DF8137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1359" y="0"/>
            <a:ext cx="4850267" cy="148502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B34E2D4-39BD-39C6-CB3C-3BED4272E8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02" y="1690688"/>
            <a:ext cx="3069769" cy="2867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405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AFD24F-5E14-C11F-47CB-FAA7ABB3F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4F0A18-3523-E743-DE91-989EDD60B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342493"/>
            <a:ext cx="10515600" cy="1325563"/>
          </a:xfrm>
        </p:spPr>
        <p:txBody>
          <a:bodyPr/>
          <a:lstStyle/>
          <a:p>
            <a:r>
              <a:rPr lang="es-CO" dirty="0"/>
              <a:t>Como se prueba la filiación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1D25DD7-CC5A-8724-0C00-BDBC42B52BC2}"/>
              </a:ext>
            </a:extLst>
          </p:cNvPr>
          <p:cNvSpPr txBox="1"/>
          <p:nvPr/>
        </p:nvSpPr>
        <p:spPr>
          <a:xfrm>
            <a:off x="3635829" y="2827513"/>
            <a:ext cx="7358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400" i="1" dirty="0"/>
              <a:t>La filiación se prueba con el acto de nacimiento o la posesión continua del estado civil.</a:t>
            </a:r>
            <a:endParaRPr lang="es-CO" sz="2400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421F68BB-F1F5-D40C-F2C5-E582DBDFAA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1359" y="0"/>
            <a:ext cx="4850267" cy="148502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F478F23-AF2A-A879-971A-B3E53133BA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2999" y="4010549"/>
            <a:ext cx="8779001" cy="2149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212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1FD75-51A7-FE3F-FB83-479CCC02D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12994C-6009-D040-900E-B6C4764B3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342493"/>
            <a:ext cx="10515600" cy="1325563"/>
          </a:xfrm>
        </p:spPr>
        <p:txBody>
          <a:bodyPr/>
          <a:lstStyle/>
          <a:p>
            <a:r>
              <a:rPr lang="es-CO" dirty="0"/>
              <a:t>Posesión del estado Civil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6FB82CD-9291-6A10-1BFD-AB90251375DE}"/>
              </a:ext>
            </a:extLst>
          </p:cNvPr>
          <p:cNvSpPr txBox="1"/>
          <p:nvPr/>
        </p:nvSpPr>
        <p:spPr>
          <a:xfrm>
            <a:off x="3330280" y="2458181"/>
            <a:ext cx="8263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i="1" dirty="0"/>
              <a:t>La posesión del estado resulta de una serie de hechos que así lo demuestren.</a:t>
            </a:r>
            <a:endParaRPr lang="es-CO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A8562216-361E-65DF-3343-F70A995E14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1359" y="0"/>
            <a:ext cx="4850267" cy="148502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DBCB81F6-B878-50BF-9F4A-94D0236276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0280" y="3245427"/>
            <a:ext cx="8611346" cy="343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035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5B4A25-4BD3-F9BC-26E0-A65C14E92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805788"/>
            <a:ext cx="10515600" cy="1325563"/>
          </a:xfrm>
        </p:spPr>
        <p:txBody>
          <a:bodyPr/>
          <a:lstStyle/>
          <a:p>
            <a:r>
              <a:rPr lang="es-CO" dirty="0"/>
              <a:t>De la libertad probatoria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7A7D9F6-4FF6-5D49-8586-C8926DDE9E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841" y="2491451"/>
            <a:ext cx="8695173" cy="4160881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F005D677-B627-77CA-4374-CBEA2C6BD8FF}"/>
              </a:ext>
            </a:extLst>
          </p:cNvPr>
          <p:cNvSpPr txBox="1"/>
          <p:nvPr/>
        </p:nvSpPr>
        <p:spPr>
          <a:xfrm>
            <a:off x="3326841" y="1845120"/>
            <a:ext cx="7119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i="1" dirty="0"/>
              <a:t>La prueba de filiación en proceso judicial puede darse por medio de cualquier medio probatorio</a:t>
            </a:r>
            <a:r>
              <a:rPr lang="es-CO" dirty="0"/>
              <a:t>.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0720181C-54B0-4781-5B4E-FAC8837146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1359" y="0"/>
            <a:ext cx="4850267" cy="1485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383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844CF7-5486-7A8C-54B4-3B3DC0EA7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88430037-01BE-28F4-D6F4-A12C1D20FF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1359" y="0"/>
            <a:ext cx="4850267" cy="148502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7C564709-2B1B-CBE7-0C80-A4D222188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0" y="2766218"/>
            <a:ext cx="6253159" cy="1325563"/>
          </a:xfrm>
        </p:spPr>
        <p:txBody>
          <a:bodyPr/>
          <a:lstStyle/>
          <a:p>
            <a:r>
              <a:rPr lang="es-CO" dirty="0">
                <a:hlinkClick r:id="rId3"/>
              </a:rPr>
              <a:t>www.rossiabogados.com</a:t>
            </a:r>
            <a:r>
              <a:rPr lang="es-CO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30137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129</Words>
  <Application>Microsoft Office PowerPoint</Application>
  <PresentationFormat>Panorámica</PresentationFormat>
  <Paragraphs>15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Tema de Office</vt:lpstr>
      <vt:lpstr>Pruebas para demostrar la filiación </vt:lpstr>
      <vt:lpstr>Porque es importante esta información</vt:lpstr>
      <vt:lpstr>Presentación de PowerPoint</vt:lpstr>
      <vt:lpstr>Sentencia de unificación</vt:lpstr>
      <vt:lpstr>Como se prueba la filiación</vt:lpstr>
      <vt:lpstr>Posesión del estado Civil</vt:lpstr>
      <vt:lpstr>De la libertad probatoria </vt:lpstr>
      <vt:lpstr>www.rossiabogados.com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Francisco Rossi</dc:creator>
  <cp:lastModifiedBy>Francisco Rossi</cp:lastModifiedBy>
  <cp:revision>1</cp:revision>
  <dcterms:created xsi:type="dcterms:W3CDTF">2026-03-23T00:14:39Z</dcterms:created>
  <dcterms:modified xsi:type="dcterms:W3CDTF">2026-03-23T02:02:17Z</dcterms:modified>
</cp:coreProperties>
</file>